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E1B8C80D-0D15-413F-9C5B-6657BBF32316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62E08-AE8A-423D-8AED-15AC78EA2E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8C80D-0D15-413F-9C5B-6657BBF32316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62E08-AE8A-423D-8AED-15AC78EA2E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8C80D-0D15-413F-9C5B-6657BBF32316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62E08-AE8A-423D-8AED-15AC78EA2E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8C80D-0D15-413F-9C5B-6657BBF32316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62E08-AE8A-423D-8AED-15AC78EA2E62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8C80D-0D15-413F-9C5B-6657BBF32316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62E08-AE8A-423D-8AED-15AC78EA2E6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8C80D-0D15-413F-9C5B-6657BBF32316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62E08-AE8A-423D-8AED-15AC78EA2E6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8C80D-0D15-413F-9C5B-6657BBF32316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62E08-AE8A-423D-8AED-15AC78EA2E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8C80D-0D15-413F-9C5B-6657BBF32316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62E08-AE8A-423D-8AED-15AC78EA2E6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8C80D-0D15-413F-9C5B-6657BBF32316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62E08-AE8A-423D-8AED-15AC78EA2E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8C80D-0D15-413F-9C5B-6657BBF32316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62E08-AE8A-423D-8AED-15AC78EA2E6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8C80D-0D15-413F-9C5B-6657BBF32316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62E08-AE8A-423D-8AED-15AC78EA2E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1B8C80D-0D15-413F-9C5B-6657BBF32316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5B762E08-AE8A-423D-8AED-15AC78EA2E6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1505" y="228600"/>
            <a:ext cx="7772400" cy="1470025"/>
          </a:xfrm>
        </p:spPr>
        <p:txBody>
          <a:bodyPr/>
          <a:lstStyle/>
          <a:p>
            <a:r>
              <a:rPr lang="en-US" dirty="0" smtClean="0"/>
              <a:t>ECOSYSTEMS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828800"/>
            <a:ext cx="5724525" cy="353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968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>
              <a:lnSpc>
                <a:spcPct val="100000"/>
              </a:lnSpc>
              <a:spcBef>
                <a:spcPts val="0"/>
              </a:spcBef>
              <a:buBlip>
                <a:blip r:embed="rId2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Ecosystem – a very organized, structured environment where all the parts exist in a balance.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5068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Species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276600"/>
          </a:xfrm>
        </p:spPr>
        <p:txBody>
          <a:bodyPr>
            <a:noAutofit/>
          </a:bodyPr>
          <a:lstStyle/>
          <a:p>
            <a:pPr marL="285750" indent="-285750">
              <a:lnSpc>
                <a:spcPct val="100000"/>
              </a:lnSpc>
              <a:spcBef>
                <a:spcPts val="0"/>
              </a:spcBef>
              <a:buBlip>
                <a:blip r:embed="rId2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Species – Group of organisms so similar to one another that they can breed (reproduce) and produce fertile (able to reproduce) and viable (living) offspring.</a:t>
            </a: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Blip>
                <a:blip r:embed="rId2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Have similar needs.</a:t>
            </a: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Blip>
                <a:blip r:embed="rId2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These similar needs will create competition.</a:t>
            </a:r>
          </a:p>
        </p:txBody>
      </p:sp>
    </p:spTree>
    <p:extLst>
      <p:ext uri="{BB962C8B-B14F-4D97-AF65-F5344CB8AC3E}">
        <p14:creationId xmlns:p14="http://schemas.microsoft.com/office/powerpoint/2010/main" val="198503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Habitat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lnSpc>
                <a:spcPct val="100000"/>
              </a:lnSpc>
              <a:spcBef>
                <a:spcPts val="0"/>
              </a:spcBef>
              <a:buBlip>
                <a:blip r:embed="rId2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The specific environment in which a certain species lives – The habitat provides the species with all of its needs.</a:t>
            </a: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0">
              <a:lnSpc>
                <a:spcPct val="100000"/>
              </a:lnSpc>
              <a:spcBef>
                <a:spcPts val="0"/>
              </a:spcBef>
              <a:buBlip>
                <a:blip r:embed="rId2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Food, Shelter, Climate, Living Space, other organisms, sunlight, etc.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4690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066800"/>
            <a:ext cx="6934200" cy="990600"/>
          </a:xfrm>
        </p:spPr>
        <p:txBody>
          <a:bodyPr>
            <a:normAutofit/>
          </a:bodyPr>
          <a:lstStyle/>
          <a:p>
            <a:r>
              <a:rPr lang="en-US" b="1" smtClean="0">
                <a:latin typeface="Times New Roman" pitchFamily="18" charset="0"/>
                <a:cs typeface="Times New Roman" pitchFamily="18" charset="0"/>
              </a:rPr>
              <a:t>Populations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209800"/>
            <a:ext cx="7543800" cy="3581400"/>
          </a:xfrm>
        </p:spPr>
        <p:txBody>
          <a:bodyPr>
            <a:normAutofit/>
          </a:bodyPr>
          <a:lstStyle/>
          <a:p>
            <a:pPr indent="0">
              <a:lnSpc>
                <a:spcPct val="120000"/>
              </a:lnSpc>
              <a:spcBef>
                <a:spcPts val="0"/>
              </a:spcBef>
              <a:buBlip>
                <a:blip r:embed="rId2"/>
              </a:buBlip>
            </a:pP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 Population – All the members of  one type of species that live in the same place.</a:t>
            </a:r>
          </a:p>
          <a:p>
            <a:pPr lvl="1" indent="0">
              <a:lnSpc>
                <a:spcPct val="120000"/>
              </a:lnSpc>
              <a:spcBef>
                <a:spcPts val="0"/>
              </a:spcBef>
              <a:buBlip>
                <a:blip r:embed="rId2"/>
              </a:buBlip>
            </a:pP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Examples:  School population, town population, state population, deer population, mouse population, etc.</a:t>
            </a:r>
          </a:p>
          <a:p>
            <a:pPr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2300" dirty="0" smtClean="0">
              <a:latin typeface="Times New Roman" pitchFamily="18" charset="0"/>
              <a:cs typeface="Times New Roman" pitchFamily="18" charset="0"/>
            </a:endParaRPr>
          </a:p>
          <a:p>
            <a:pPr indent="0">
              <a:lnSpc>
                <a:spcPct val="120000"/>
              </a:lnSpc>
              <a:spcBef>
                <a:spcPts val="0"/>
              </a:spcBef>
              <a:buBlip>
                <a:blip r:embed="rId2"/>
              </a:buBlip>
            </a:pPr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Habitat is shared between populations.</a:t>
            </a:r>
          </a:p>
          <a:p>
            <a:pPr indent="0">
              <a:lnSpc>
                <a:spcPct val="120000"/>
              </a:lnSpc>
              <a:spcBef>
                <a:spcPts val="0"/>
              </a:spcBef>
              <a:buBlip>
                <a:blip r:embed="rId2"/>
              </a:buBlip>
            </a:pPr>
            <a:endParaRPr lang="en-US" sz="2300" dirty="0" smtClean="0">
              <a:latin typeface="Times New Roman" pitchFamily="18" charset="0"/>
              <a:cs typeface="Times New Roman" pitchFamily="18" charset="0"/>
            </a:endParaRPr>
          </a:p>
          <a:p>
            <a:pPr indent="0">
              <a:buNone/>
            </a:pPr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185339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Communities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286000"/>
            <a:ext cx="7086600" cy="3429000"/>
          </a:xfrm>
        </p:spPr>
        <p:txBody>
          <a:bodyPr>
            <a:normAutofit/>
          </a:bodyPr>
          <a:lstStyle/>
          <a:p>
            <a:pPr indent="0">
              <a:lnSpc>
                <a:spcPct val="100000"/>
              </a:lnSpc>
              <a:spcBef>
                <a:spcPts val="0"/>
              </a:spcBef>
              <a:buBlip>
                <a:blip r:embed="rId2"/>
              </a:buBlip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Community – All the different populations that live and interact in the same area.</a:t>
            </a:r>
          </a:p>
          <a:p>
            <a:pPr indent="0">
              <a:lnSpc>
                <a:spcPct val="100000"/>
              </a:lnSpc>
              <a:spcBef>
                <a:spcPts val="0"/>
              </a:spcBef>
              <a:buBlip>
                <a:blip r:embed="rId2"/>
              </a:buBlip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indent="0">
              <a:lnSpc>
                <a:spcPct val="100000"/>
              </a:lnSpc>
              <a:spcBef>
                <a:spcPts val="0"/>
              </a:spcBef>
              <a:buBlip>
                <a:blip r:embed="rId2"/>
              </a:buBlip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 Communities are identified by the plant life.</a:t>
            </a:r>
          </a:p>
          <a:p>
            <a:pPr indent="0">
              <a:lnSpc>
                <a:spcPct val="100000"/>
              </a:lnSpc>
              <a:spcBef>
                <a:spcPts val="0"/>
              </a:spcBef>
              <a:buBlip>
                <a:blip r:embed="rId2"/>
              </a:buBlip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indent="0">
              <a:lnSpc>
                <a:spcPct val="100000"/>
              </a:lnSpc>
              <a:spcBef>
                <a:spcPts val="0"/>
              </a:spcBef>
              <a:buBlip>
                <a:blip r:embed="rId2"/>
              </a:buBlip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 We live in a deciduous forest community (the trees here lose their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leaves)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091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Ecosystem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438400"/>
            <a:ext cx="7315200" cy="3276600"/>
          </a:xfrm>
        </p:spPr>
        <p:txBody>
          <a:bodyPr/>
          <a:lstStyle/>
          <a:p>
            <a:pPr indent="0">
              <a:lnSpc>
                <a:spcPct val="100000"/>
              </a:lnSpc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Ecosystem – Includes all the communities in an area, as well as the abiotic (non living) factors in the environment.</a:t>
            </a: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0">
              <a:lnSpc>
                <a:spcPct val="100000"/>
              </a:lnSpc>
              <a:spcBef>
                <a:spcPts val="0"/>
              </a:spcBef>
              <a:buBlip>
                <a:blip r:embed="rId2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A healthy ecosystem includes a wide variety of species (high biodiversity).</a:t>
            </a:r>
          </a:p>
          <a:p>
            <a:pPr indent="0">
              <a:lnSpc>
                <a:spcPct val="100000"/>
              </a:lnSpc>
              <a:spcBef>
                <a:spcPts val="0"/>
              </a:spcBef>
              <a:buBlip>
                <a:blip r:embed="rId2"/>
              </a:buBlip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0">
              <a:lnSpc>
                <a:spcPct val="100000"/>
              </a:lnSpc>
              <a:spcBef>
                <a:spcPts val="0"/>
              </a:spcBef>
              <a:buBlip>
                <a:blip r:embed="rId2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Biodiversity – The variety of species in an ecosystem.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24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199</TotalTime>
  <Words>244</Words>
  <Application>Microsoft Office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Couture</vt:lpstr>
      <vt:lpstr>ECOSYSTEMS</vt:lpstr>
      <vt:lpstr>INTRODUCTION</vt:lpstr>
      <vt:lpstr>Species</vt:lpstr>
      <vt:lpstr>Habitat</vt:lpstr>
      <vt:lpstr>Populations</vt:lpstr>
      <vt:lpstr>Communities</vt:lpstr>
      <vt:lpstr>Ecosystem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ECOSYSTEMS</dc:title>
  <dc:creator>Sally</dc:creator>
  <cp:lastModifiedBy>Sally Collins</cp:lastModifiedBy>
  <cp:revision>3</cp:revision>
  <dcterms:created xsi:type="dcterms:W3CDTF">2011-09-06T17:50:45Z</dcterms:created>
  <dcterms:modified xsi:type="dcterms:W3CDTF">2011-09-19T15:01:00Z</dcterms:modified>
</cp:coreProperties>
</file>